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70" r:id="rId8"/>
    <p:sldId id="262" r:id="rId9"/>
    <p:sldId id="263" r:id="rId10"/>
    <p:sldId id="264" r:id="rId11"/>
    <p:sldId id="271" r:id="rId12"/>
    <p:sldId id="272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Expressing Creativity with Adobe Express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504" y="4876800"/>
            <a:ext cx="7854696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By: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Bushra</a:t>
            </a:r>
            <a:r>
              <a:rPr lang="en-US" dirty="0" smtClean="0"/>
              <a:t> </a:t>
            </a:r>
            <a:r>
              <a:rPr lang="en-US" dirty="0" err="1" smtClean="0"/>
              <a:t>Hussain</a:t>
            </a:r>
            <a:endParaRPr lang="en-US" dirty="0" smtClean="0"/>
          </a:p>
          <a:p>
            <a:r>
              <a:rPr lang="en-GB" dirty="0" smtClean="0"/>
              <a:t>Assistant Professor &amp; Programme </a:t>
            </a:r>
            <a:r>
              <a:rPr lang="en-GB" dirty="0" err="1" smtClean="0"/>
              <a:t>Cordinator</a:t>
            </a:r>
            <a:r>
              <a:rPr lang="en-GB" dirty="0" smtClean="0"/>
              <a:t> (</a:t>
            </a:r>
            <a:r>
              <a:rPr lang="en-GB" dirty="0" err="1" smtClean="0"/>
              <a:t>B.Ed</a:t>
            </a:r>
            <a:r>
              <a:rPr lang="en-GB" dirty="0" smtClean="0"/>
              <a:t> &amp; DECCE)</a:t>
            </a:r>
            <a:endParaRPr lang="en-US" dirty="0" smtClean="0"/>
          </a:p>
          <a:p>
            <a:r>
              <a:rPr lang="en-US" dirty="0" smtClean="0"/>
              <a:t>CDOE</a:t>
            </a:r>
          </a:p>
          <a:p>
            <a:r>
              <a:rPr lang="en-US" dirty="0" err="1" smtClean="0"/>
              <a:t>Jamia</a:t>
            </a:r>
            <a:r>
              <a:rPr lang="en-US" dirty="0" smtClean="0"/>
              <a:t> </a:t>
            </a:r>
            <a:r>
              <a:rPr lang="en-US" dirty="0" err="1" smtClean="0"/>
              <a:t>Millia</a:t>
            </a:r>
            <a:r>
              <a:rPr lang="en-US" dirty="0" smtClean="0"/>
              <a:t> </a:t>
            </a:r>
            <a:r>
              <a:rPr lang="en-US" dirty="0" err="1" smtClean="0"/>
              <a:t>Islamia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 Effects and Animations: </a:t>
            </a:r>
          </a:p>
          <a:p>
            <a:endParaRPr lang="en-GB" dirty="0" smtClean="0"/>
          </a:p>
          <a:p>
            <a:pPr algn="just"/>
            <a:r>
              <a:rPr lang="en-GB" dirty="0" smtClean="0"/>
              <a:t>To make your design more dynamic, you can add effects and animations using Adobe Express built-in tools. </a:t>
            </a:r>
          </a:p>
          <a:p>
            <a:pPr algn="just"/>
            <a:r>
              <a:rPr lang="en-GB" dirty="0" smtClean="0"/>
              <a:t>Add motion to text, images, and graphics to grab attention and make your content more engaging.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Drag &amp; drop videos</a:t>
            </a:r>
          </a:p>
          <a:p>
            <a:endParaRPr lang="en-GB" dirty="0" smtClean="0"/>
          </a:p>
          <a:p>
            <a:r>
              <a:rPr lang="en-GB" dirty="0" smtClean="0"/>
              <a:t>It helps to make </a:t>
            </a:r>
            <a:r>
              <a:rPr lang="en-GB" dirty="0" err="1" smtClean="0"/>
              <a:t>youtube</a:t>
            </a:r>
            <a:r>
              <a:rPr lang="en-GB" dirty="0" smtClean="0"/>
              <a:t> videos, reels, etc. Very quickly and easily. </a:t>
            </a:r>
          </a:p>
          <a:p>
            <a:endParaRPr lang="en-GB" dirty="0" smtClean="0"/>
          </a:p>
          <a:p>
            <a:r>
              <a:rPr lang="en-GB" dirty="0" smtClean="0"/>
              <a:t>It is very useful for the beginners.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Import PDFs and edit them</a:t>
            </a:r>
          </a:p>
          <a:p>
            <a:endParaRPr lang="en-GB" dirty="0" smtClean="0"/>
          </a:p>
          <a:p>
            <a:r>
              <a:rPr lang="en-GB" dirty="0" smtClean="0"/>
              <a:t>It allows importing PDFs from the drive, mails, etc. </a:t>
            </a:r>
          </a:p>
          <a:p>
            <a:endParaRPr lang="en-GB" dirty="0" smtClean="0"/>
          </a:p>
          <a:p>
            <a:r>
              <a:rPr lang="en-GB" dirty="0" smtClean="0"/>
              <a:t>PDFs can be easily edited by adding texts</a:t>
            </a:r>
            <a:r>
              <a:rPr lang="en-GB" smtClean="0"/>
              <a:t>, images, etc.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GB" dirty="0" smtClean="0"/>
          </a:p>
          <a:p>
            <a:pPr algn="just"/>
            <a:r>
              <a:rPr lang="en-GB" dirty="0" smtClean="0"/>
              <a:t>Preview and Share: 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Once you're happy with your design, preview it to see how it will look when published. 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You can then download your design or share it directly to social media platforms, email, or messaging apps.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Iterate and Improve: 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Don't be afraid to experiment and iterate on your designs. 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Use feedback from others to improve your creativity and develop your skills further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Collaborate with others and learn from each other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Lets try.........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Visit the site.....</a:t>
            </a:r>
          </a:p>
          <a:p>
            <a:endParaRPr lang="en-GB" dirty="0" smtClean="0"/>
          </a:p>
          <a:p>
            <a:r>
              <a:rPr lang="en-GB" dirty="0" smtClean="0"/>
              <a:t>https://www.adobe.com/express/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During the session.....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INTRODUCTION:</a:t>
            </a:r>
          </a:p>
          <a:p>
            <a:r>
              <a:rPr lang="en-GB" dirty="0" smtClean="0"/>
              <a:t>Adobe Express</a:t>
            </a:r>
          </a:p>
          <a:p>
            <a:endParaRPr lang="en-GB" dirty="0" smtClean="0"/>
          </a:p>
          <a:p>
            <a:r>
              <a:rPr lang="en-GB" dirty="0" smtClean="0"/>
              <a:t>TOPIC DEEP DIVE:</a:t>
            </a:r>
          </a:p>
          <a:p>
            <a:r>
              <a:rPr lang="en-GB" dirty="0" smtClean="0"/>
              <a:t>What are the advantages of using Adobe Express in Teaching-Learning Process?</a:t>
            </a:r>
          </a:p>
          <a:p>
            <a:endParaRPr lang="en-GB" dirty="0" smtClean="0"/>
          </a:p>
          <a:p>
            <a:r>
              <a:rPr lang="en-GB" dirty="0" smtClean="0"/>
              <a:t>What are the different ways in which Adobe Express can be used in Teaching-Learning Process?</a:t>
            </a:r>
          </a:p>
          <a:p>
            <a:endParaRPr lang="en-GB" dirty="0" smtClean="0"/>
          </a:p>
          <a:p>
            <a:r>
              <a:rPr lang="en-GB" dirty="0" smtClean="0"/>
              <a:t>How can  Adobe Express enhance creativity of the teachers and the students?</a:t>
            </a:r>
          </a:p>
          <a:p>
            <a:endParaRPr lang="en-GB" dirty="0" smtClean="0"/>
          </a:p>
          <a:p>
            <a:r>
              <a:rPr lang="en-GB" dirty="0" smtClean="0"/>
              <a:t>Live demonstration of using Adobe Express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Adobe Express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smtClean="0"/>
              <a:t>It  is a tool designed to enhance creativity with the use of Artificial Intelligence by providing easy-to-use features for creating stunning visual content like:</a:t>
            </a:r>
          </a:p>
          <a:p>
            <a:r>
              <a:rPr lang="en-GB" dirty="0" smtClean="0"/>
              <a:t>Presentations</a:t>
            </a:r>
          </a:p>
          <a:p>
            <a:r>
              <a:rPr lang="en-GB" dirty="0" smtClean="0"/>
              <a:t>Flyers</a:t>
            </a:r>
          </a:p>
          <a:p>
            <a:r>
              <a:rPr lang="en-GB" dirty="0" smtClean="0"/>
              <a:t>Posters</a:t>
            </a:r>
          </a:p>
          <a:p>
            <a:r>
              <a:rPr lang="en-GB" dirty="0" smtClean="0"/>
              <a:t>Videos</a:t>
            </a:r>
          </a:p>
          <a:p>
            <a:r>
              <a:rPr lang="en-GB" dirty="0" smtClean="0"/>
              <a:t>Reels, etc.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0"/>
            <a:ext cx="8229600" cy="1143000"/>
          </a:xfrm>
        </p:spPr>
        <p:txBody>
          <a:bodyPr>
            <a:noAutofit/>
          </a:bodyPr>
          <a:lstStyle/>
          <a:p>
            <a:r>
              <a:rPr lang="en-GB" sz="4000" dirty="0" smtClean="0"/>
              <a:t>Here's how you can use Adobe Express to enhance your creativity: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45080"/>
            <a:ext cx="8229600" cy="4389120"/>
          </a:xfrm>
        </p:spPr>
        <p:txBody>
          <a:bodyPr>
            <a:normAutofit/>
          </a:bodyPr>
          <a:lstStyle/>
          <a:p>
            <a:r>
              <a:rPr lang="en-GB" dirty="0" smtClean="0"/>
              <a:t>Select a Template: </a:t>
            </a:r>
          </a:p>
          <a:p>
            <a:pPr>
              <a:buNone/>
            </a:pPr>
            <a:endParaRPr lang="en-GB" dirty="0" smtClean="0"/>
          </a:p>
          <a:p>
            <a:pPr algn="just"/>
            <a:r>
              <a:rPr lang="en-GB" dirty="0" smtClean="0"/>
              <a:t>Start by selecting a template that fits the type of content you want to create. </a:t>
            </a:r>
          </a:p>
          <a:p>
            <a:pPr algn="just"/>
            <a:r>
              <a:rPr lang="en-GB" dirty="0" smtClean="0"/>
              <a:t>It offers a wide range of templates for various purposes like posters, presentations, social media posts, flyers, invitations, and more.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 Graphics and Icons: </a:t>
            </a:r>
          </a:p>
          <a:p>
            <a:pPr>
              <a:buNone/>
            </a:pPr>
            <a:endParaRPr lang="en-GB" dirty="0" smtClean="0"/>
          </a:p>
          <a:p>
            <a:pPr algn="just"/>
            <a:r>
              <a:rPr lang="en-GB" dirty="0" smtClean="0"/>
              <a:t>It provides a library of graphics, icons, and images that you can add to your design to make it more visually appealing. </a:t>
            </a:r>
          </a:p>
          <a:p>
            <a:pPr algn="just"/>
            <a:r>
              <a:rPr lang="en-GB" dirty="0" smtClean="0"/>
              <a:t>You can search for specific graphics or browse through categories to find the right elements for your project.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Customize: </a:t>
            </a:r>
          </a:p>
          <a:p>
            <a:endParaRPr lang="en-GB" dirty="0" smtClean="0"/>
          </a:p>
          <a:p>
            <a:pPr algn="just"/>
            <a:r>
              <a:rPr lang="en-GB" dirty="0" smtClean="0"/>
              <a:t>Once you've chosen a template, customize it to suit your needs. </a:t>
            </a:r>
          </a:p>
          <a:p>
            <a:pPr algn="just"/>
            <a:r>
              <a:rPr lang="en-GB" dirty="0" smtClean="0"/>
              <a:t>You can change the background, text, colours, fonts, and more to match your style and vision. </a:t>
            </a:r>
          </a:p>
          <a:p>
            <a:pPr algn="just"/>
            <a:r>
              <a:rPr lang="en-GB" dirty="0" smtClean="0"/>
              <a:t>Experiment with different combinations until you find the perfect look.</a:t>
            </a:r>
          </a:p>
          <a:p>
            <a:pPr algn="just"/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 Graphics and Icons: </a:t>
            </a:r>
          </a:p>
          <a:p>
            <a:endParaRPr lang="en-GB" dirty="0" smtClean="0"/>
          </a:p>
          <a:p>
            <a:pPr algn="just"/>
            <a:r>
              <a:rPr lang="en-GB" dirty="0" smtClean="0"/>
              <a:t>It provides a library of graphics, icons, and images that you can add to your design to make it more visually appealing. </a:t>
            </a:r>
          </a:p>
          <a:p>
            <a:pPr algn="just"/>
            <a:r>
              <a:rPr lang="en-GB" dirty="0" smtClean="0"/>
              <a:t>You can search for specific graphics or browse through categories to find the right elements for your project.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Incorporate Photos:</a:t>
            </a:r>
          </a:p>
          <a:p>
            <a:endParaRPr lang="en-GB" dirty="0" smtClean="0"/>
          </a:p>
          <a:p>
            <a:pPr algn="just"/>
            <a:r>
              <a:rPr lang="en-GB" dirty="0" smtClean="0"/>
              <a:t> If you have photos you want to include in your design, you can easily upload them to Adobe Express and arrange them as desired. </a:t>
            </a:r>
          </a:p>
          <a:p>
            <a:pPr algn="just"/>
            <a:r>
              <a:rPr lang="en-GB" dirty="0" smtClean="0"/>
              <a:t>You can also apply filters and effects to enhance your photos and make them stand out.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Experiment with Layouts:</a:t>
            </a:r>
          </a:p>
          <a:p>
            <a:endParaRPr lang="en-GB" dirty="0" smtClean="0"/>
          </a:p>
          <a:p>
            <a:pPr algn="just"/>
            <a:r>
              <a:rPr lang="en-GB" dirty="0" smtClean="0"/>
              <a:t> It offers a variety of layout options, allowing you to experiment with different arrangements of text and images. </a:t>
            </a:r>
          </a:p>
          <a:p>
            <a:pPr algn="just"/>
            <a:r>
              <a:rPr lang="en-GB" dirty="0" smtClean="0"/>
              <a:t>Try out different layouts to see which one works best for your content.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599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Expressing Creativity with Adobe Express</vt:lpstr>
      <vt:lpstr>During the session.....</vt:lpstr>
      <vt:lpstr>Adobe Express</vt:lpstr>
      <vt:lpstr>Here's how you can use Adobe Express to enhance your creativity: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Lets try.........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Creativity with Adobe Express</dc:title>
  <dc:creator>Bushra Hussain</dc:creator>
  <cp:lastModifiedBy>Bushra Hussain</cp:lastModifiedBy>
  <cp:revision>30</cp:revision>
  <dcterms:created xsi:type="dcterms:W3CDTF">2006-08-16T00:00:00Z</dcterms:created>
  <dcterms:modified xsi:type="dcterms:W3CDTF">2024-05-05T08:46:56Z</dcterms:modified>
</cp:coreProperties>
</file>